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  <p:sldId id="264" r:id="rId10"/>
    <p:sldId id="270" r:id="rId11"/>
    <p:sldId id="271" r:id="rId12"/>
    <p:sldId id="265" r:id="rId13"/>
    <p:sldId id="266" r:id="rId14"/>
    <p:sldId id="273" r:id="rId15"/>
    <p:sldId id="267" r:id="rId16"/>
    <p:sldId id="268" r:id="rId17"/>
    <p:sldId id="269" r:id="rId18"/>
    <p:sldId id="272" r:id="rId19"/>
    <p:sldId id="274" r:id="rId20"/>
    <p:sldId id="275" r:id="rId21"/>
    <p:sldId id="278" r:id="rId22"/>
    <p:sldId id="277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128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7C2AB8-C218-5646-96D2-83C93C8CEA87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239DB4-D042-3C48-B553-DF4A0253D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4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39DB4-D042-3C48-B553-DF4A0253DEB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129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239DB4-D042-3C48-B553-DF4A0253DEB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1292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Arrow Connector 7"/>
          <p:cNvCxnSpPr/>
          <p:nvPr userDrawn="1"/>
        </p:nvCxnSpPr>
        <p:spPr>
          <a:xfrm flipV="1">
            <a:off x="0" y="678820"/>
            <a:ext cx="9020853" cy="10950"/>
          </a:xfrm>
          <a:prstGeom prst="straightConnector1">
            <a:avLst/>
          </a:prstGeom>
          <a:ln w="6350" cmpd="sng">
            <a:solidFill>
              <a:schemeClr val="accent4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229600" cy="580282"/>
          </a:xfrm>
        </p:spPr>
        <p:txBody>
          <a:bodyPr/>
          <a:lstStyle>
            <a:lvl1pPr algn="l">
              <a:defRPr>
                <a:latin typeface="Cambria"/>
                <a:cs typeface="Cambria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595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05188-247F-EC4B-BE41-5A48C2552F3B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D8842-1039-6D4F-B8DE-8C01E44F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414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05188-247F-EC4B-BE41-5A48C2552F3B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D8842-1039-6D4F-B8DE-8C01E44F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731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05188-247F-EC4B-BE41-5A48C2552F3B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D8842-1039-6D4F-B8DE-8C01E44F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5065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05188-247F-EC4B-BE41-5A48C2552F3B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D8842-1039-6D4F-B8DE-8C01E44F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201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05188-247F-EC4B-BE41-5A48C2552F3B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D8842-1039-6D4F-B8DE-8C01E44F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581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05188-247F-EC4B-BE41-5A48C2552F3B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D8842-1039-6D4F-B8DE-8C01E44F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321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05188-247F-EC4B-BE41-5A48C2552F3B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D8842-1039-6D4F-B8DE-8C01E44F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035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05188-247F-EC4B-BE41-5A48C2552F3B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D8842-1039-6D4F-B8DE-8C01E44F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902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05188-247F-EC4B-BE41-5A48C2552F3B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D8842-1039-6D4F-B8DE-8C01E44F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70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05188-247F-EC4B-BE41-5A48C2552F3B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6D8842-1039-6D4F-B8DE-8C01E44F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022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05188-247F-EC4B-BE41-5A48C2552F3B}" type="datetimeFigureOut">
              <a:rPr lang="en-US" smtClean="0"/>
              <a:t>15-06-18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6D8842-1039-6D4F-B8DE-8C01E44F2B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29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llthething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5346" y="505161"/>
            <a:ext cx="250447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 smtClean="0">
                <a:latin typeface="Cambria"/>
                <a:cs typeface="Cambria"/>
              </a:rPr>
              <a:t>NPM CLI: </a:t>
            </a:r>
            <a:endParaRPr lang="en-US" sz="3500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0630386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Reading files! </a:t>
            </a:r>
            <a:endParaRPr lang="en-US" dirty="0"/>
          </a:p>
        </p:txBody>
      </p:sp>
      <p:pic>
        <p:nvPicPr>
          <p:cNvPr id="4" name="Picture 3" descr="Screen Shot 2015-06-18 at 16.22.4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4" b="85907"/>
          <a:stretch/>
        </p:blipFill>
        <p:spPr>
          <a:xfrm>
            <a:off x="-1" y="1229893"/>
            <a:ext cx="28153871" cy="1564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837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Reading files! </a:t>
            </a:r>
            <a:endParaRPr lang="en-US" dirty="0"/>
          </a:p>
        </p:txBody>
      </p:sp>
      <p:pic>
        <p:nvPicPr>
          <p:cNvPr id="4" name="Picture 3" descr="Screen Shot 2015-06-18 at 16.22.4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4" b="85907"/>
          <a:stretch/>
        </p:blipFill>
        <p:spPr>
          <a:xfrm>
            <a:off x="-1" y="1229893"/>
            <a:ext cx="28153871" cy="1564107"/>
          </a:xfrm>
          <a:prstGeom prst="rect">
            <a:avLst/>
          </a:prstGeom>
        </p:spPr>
      </p:pic>
      <p:pic>
        <p:nvPicPr>
          <p:cNvPr id="5" name="Picture 4" descr="Screen Shot 2015-06-18 at 16.21.56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40" b="77252"/>
          <a:stretch/>
        </p:blipFill>
        <p:spPr>
          <a:xfrm>
            <a:off x="0" y="3749841"/>
            <a:ext cx="21443308" cy="2225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4024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Option + Argument Parsing!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136011" y="2014976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  <a:latin typeface="Cambria"/>
                <a:cs typeface="Cambria"/>
              </a:rPr>
              <a:t>Minimist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36011" y="3929660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  <a:latin typeface="Cambria"/>
                <a:cs typeface="Cambria"/>
              </a:rPr>
              <a:t>Yargs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36011" y="2972318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Optimist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136011" y="5031218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Others?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6202732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Option + Argument Parsing! 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136011" y="2014976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  <a:latin typeface="Cambria"/>
                <a:cs typeface="Cambria"/>
              </a:rPr>
              <a:t>Minimist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136011" y="3929660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rgbClr val="000000"/>
                </a:solidFill>
                <a:latin typeface="Cambria"/>
                <a:cs typeface="Cambria"/>
              </a:rPr>
              <a:t>Yargs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36011" y="2972318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Optimist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  <p:sp>
        <p:nvSpPr>
          <p:cNvPr id="6" name="Oval 5"/>
          <p:cNvSpPr/>
          <p:nvPr/>
        </p:nvSpPr>
        <p:spPr>
          <a:xfrm>
            <a:off x="2660315" y="3634981"/>
            <a:ext cx="4037264" cy="1257206"/>
          </a:xfrm>
          <a:prstGeom prst="ellipse">
            <a:avLst/>
          </a:prstGeom>
          <a:noFill/>
          <a:ln w="28575" cmpd="sng">
            <a:solidFill>
              <a:srgbClr val="008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36011" y="5031218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Others?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9132105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the arguments!</a:t>
            </a:r>
            <a:endParaRPr lang="en-US" dirty="0"/>
          </a:p>
        </p:txBody>
      </p:sp>
      <p:pic>
        <p:nvPicPr>
          <p:cNvPr id="3" name="Picture 2" descr="Screen Shot 2015-06-18 at 16.25.2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99" b="54327"/>
          <a:stretch/>
        </p:blipFill>
        <p:spPr>
          <a:xfrm>
            <a:off x="0" y="1617578"/>
            <a:ext cx="16328564" cy="300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068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ALL THE COLOURS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0262" y="1086580"/>
            <a:ext cx="30078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Cambria"/>
                <a:cs typeface="Cambria"/>
              </a:rPr>
              <a:t>cli-</a:t>
            </a:r>
            <a:r>
              <a:rPr lang="en-US" sz="3000" dirty="0" err="1" smtClean="0">
                <a:latin typeface="Cambria"/>
                <a:cs typeface="Cambria"/>
              </a:rPr>
              <a:t>colour</a:t>
            </a:r>
            <a:endParaRPr lang="en-US" sz="3000" dirty="0">
              <a:latin typeface="Cambria"/>
              <a:cs typeface="Cambria"/>
            </a:endParaRPr>
          </a:p>
        </p:txBody>
      </p:sp>
      <p:pic>
        <p:nvPicPr>
          <p:cNvPr id="5" name="Picture 4" descr="Screen Shot 2015-06-18 at 16.16.18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3" b="37420"/>
          <a:stretch/>
        </p:blipFill>
        <p:spPr>
          <a:xfrm>
            <a:off x="0" y="1640578"/>
            <a:ext cx="9858138" cy="3506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87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ALL THE COLOURS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0262" y="1086580"/>
            <a:ext cx="65171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trike="sngStrike" dirty="0" smtClean="0">
                <a:latin typeface="Cambria"/>
                <a:cs typeface="Cambria"/>
              </a:rPr>
              <a:t>cli-</a:t>
            </a:r>
            <a:r>
              <a:rPr lang="en-US" sz="3000" strike="sngStrike" dirty="0" err="1" smtClean="0">
                <a:latin typeface="Cambria"/>
                <a:cs typeface="Cambria"/>
              </a:rPr>
              <a:t>colour</a:t>
            </a:r>
            <a:r>
              <a:rPr lang="en-US" sz="3000" strike="sngStrike" dirty="0" smtClean="0">
                <a:latin typeface="Cambria"/>
                <a:cs typeface="Cambria"/>
              </a:rPr>
              <a:t> </a:t>
            </a:r>
            <a:r>
              <a:rPr lang="en-US" sz="3000" dirty="0">
                <a:latin typeface="Cambria"/>
                <a:cs typeface="Cambria"/>
              </a:rPr>
              <a:t> </a:t>
            </a:r>
            <a:r>
              <a:rPr lang="en-US" sz="3000" dirty="0" smtClean="0">
                <a:latin typeface="Cambria"/>
                <a:cs typeface="Cambria"/>
              </a:rPr>
              <a:t> cli-color</a:t>
            </a:r>
            <a:endParaRPr lang="en-US" sz="3000" strike="sngStrike" dirty="0">
              <a:latin typeface="Cambria"/>
              <a:cs typeface="Cambria"/>
            </a:endParaRPr>
          </a:p>
        </p:txBody>
      </p:sp>
      <p:pic>
        <p:nvPicPr>
          <p:cNvPr id="5" name="Picture 4" descr="Screen Shot 2015-06-18 at 16.14.2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9" b="66023"/>
          <a:stretch/>
        </p:blipFill>
        <p:spPr>
          <a:xfrm>
            <a:off x="-1" y="1778000"/>
            <a:ext cx="12666691" cy="225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28585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ALL THE COLOURS</a:t>
            </a:r>
            <a:endParaRPr lang="en-US" dirty="0"/>
          </a:p>
        </p:txBody>
      </p:sp>
      <p:pic>
        <p:nvPicPr>
          <p:cNvPr id="3" name="Picture 2" descr="Screen Shot 2015-06-18 at 16.14.2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9" b="66023"/>
          <a:stretch/>
        </p:blipFill>
        <p:spPr>
          <a:xfrm>
            <a:off x="-1" y="1778000"/>
            <a:ext cx="12666691" cy="225926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0262" y="1086580"/>
            <a:ext cx="651710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strike="sngStrike" dirty="0" smtClean="0">
                <a:latin typeface="Cambria"/>
                <a:cs typeface="Cambria"/>
              </a:rPr>
              <a:t>cli-</a:t>
            </a:r>
            <a:r>
              <a:rPr lang="en-US" sz="3000" strike="sngStrike" dirty="0" err="1" smtClean="0">
                <a:latin typeface="Cambria"/>
                <a:cs typeface="Cambria"/>
              </a:rPr>
              <a:t>colour</a:t>
            </a:r>
            <a:r>
              <a:rPr lang="en-US" sz="3000" strike="sngStrike" dirty="0" smtClean="0">
                <a:latin typeface="Cambria"/>
                <a:cs typeface="Cambria"/>
              </a:rPr>
              <a:t> </a:t>
            </a:r>
            <a:r>
              <a:rPr lang="en-US" sz="3000" dirty="0">
                <a:latin typeface="Cambria"/>
                <a:cs typeface="Cambria"/>
              </a:rPr>
              <a:t> </a:t>
            </a:r>
            <a:r>
              <a:rPr lang="en-US" sz="3000" dirty="0" smtClean="0">
                <a:latin typeface="Cambria"/>
                <a:cs typeface="Cambria"/>
              </a:rPr>
              <a:t> cli-color</a:t>
            </a:r>
            <a:endParaRPr lang="en-US" sz="3000" strike="sngStrike" dirty="0">
              <a:latin typeface="Cambria"/>
              <a:cs typeface="Cambri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0262" y="4134567"/>
            <a:ext cx="30078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Cambria"/>
                <a:cs typeface="Cambria"/>
              </a:rPr>
              <a:t>and magic!</a:t>
            </a:r>
          </a:p>
        </p:txBody>
      </p:sp>
      <p:pic>
        <p:nvPicPr>
          <p:cNvPr id="6" name="Picture 5" descr="Screen Shot 2015-06-18 at 16.18.35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92" b="83099"/>
          <a:stretch/>
        </p:blipFill>
        <p:spPr>
          <a:xfrm>
            <a:off x="-1" y="4866093"/>
            <a:ext cx="31089673" cy="681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4641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Use the </a:t>
            </a:r>
            <a:r>
              <a:rPr lang="en-US" dirty="0" err="1" smtClean="0"/>
              <a:t>colour</a:t>
            </a:r>
            <a:endParaRPr lang="en-US" dirty="0"/>
          </a:p>
        </p:txBody>
      </p:sp>
      <p:pic>
        <p:nvPicPr>
          <p:cNvPr id="3" name="Picture 2" descr="Screen Shot 2015-06-18 at 16.24.21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795" b="45907"/>
          <a:stretch/>
        </p:blipFill>
        <p:spPr>
          <a:xfrm>
            <a:off x="0" y="1417052"/>
            <a:ext cx="12355286" cy="3034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39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Publishing.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6947" y="1082843"/>
            <a:ext cx="83686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Cambria"/>
                <a:cs typeface="Cambria"/>
              </a:rPr>
              <a:t>Super complicated procedure is…. </a:t>
            </a:r>
            <a:endParaRPr lang="en-US" sz="3000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7184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5-06-18 at 10.05.50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67" t="40888" r="71962" b="19649"/>
          <a:stretch/>
        </p:blipFill>
        <p:spPr>
          <a:xfrm>
            <a:off x="680568" y="1127670"/>
            <a:ext cx="1780432" cy="2255335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83085" y="89715"/>
            <a:ext cx="8229600" cy="58028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latin typeface="Cambria"/>
                <a:cs typeface="Cambria"/>
              </a:rPr>
              <a:t>Hello, my name is: </a:t>
            </a:r>
            <a:endParaRPr lang="en-US" dirty="0">
              <a:latin typeface="Cambria"/>
              <a:cs typeface="Cambri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34165" y="1986306"/>
            <a:ext cx="220773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/>
              <a:t>@</a:t>
            </a:r>
            <a:r>
              <a:rPr lang="en-US" sz="3000" dirty="0" err="1" smtClean="0">
                <a:latin typeface="Cambria"/>
                <a:cs typeface="Cambria"/>
              </a:rPr>
              <a:t>lrlna</a:t>
            </a:r>
            <a:endParaRPr lang="en-US" sz="3000" dirty="0">
              <a:latin typeface="Cambria"/>
              <a:cs typeface="Cambria"/>
            </a:endParaRPr>
          </a:p>
        </p:txBody>
      </p:sp>
      <p:sp>
        <p:nvSpPr>
          <p:cNvPr id="8" name="Right Brace 7"/>
          <p:cNvSpPr/>
          <p:nvPr/>
        </p:nvSpPr>
        <p:spPr>
          <a:xfrm>
            <a:off x="3145430" y="961487"/>
            <a:ext cx="664694" cy="2563960"/>
          </a:xfrm>
          <a:prstGeom prst="rightBrace">
            <a:avLst/>
          </a:prstGeom>
          <a:ln>
            <a:solidFill>
              <a:srgbClr val="604A7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80568" y="4843035"/>
            <a:ext cx="192286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Cambria"/>
                <a:cs typeface="Cambria"/>
              </a:rPr>
              <a:t>IRL: </a:t>
            </a:r>
            <a:endParaRPr lang="en-US" sz="3000" dirty="0">
              <a:latin typeface="Cambria"/>
              <a:cs typeface="Cambria"/>
            </a:endParaRPr>
          </a:p>
        </p:txBody>
      </p:sp>
      <p:sp>
        <p:nvSpPr>
          <p:cNvPr id="11" name="Right Brace 10"/>
          <p:cNvSpPr/>
          <p:nvPr/>
        </p:nvSpPr>
        <p:spPr>
          <a:xfrm>
            <a:off x="3145430" y="3830249"/>
            <a:ext cx="664694" cy="2563960"/>
          </a:xfrm>
          <a:prstGeom prst="rightBrace">
            <a:avLst/>
          </a:prstGeom>
          <a:ln>
            <a:solidFill>
              <a:srgbClr val="604A7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425435" y="3976512"/>
            <a:ext cx="41325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Cambria"/>
                <a:cs typeface="Cambria"/>
              </a:rPr>
              <a:t>Software </a:t>
            </a:r>
            <a:r>
              <a:rPr lang="en-US" sz="3000" dirty="0" err="1" smtClean="0">
                <a:latin typeface="Cambria"/>
                <a:cs typeface="Cambria"/>
              </a:rPr>
              <a:t>Dev</a:t>
            </a:r>
            <a:r>
              <a:rPr lang="en-US" sz="3000" dirty="0" smtClean="0">
                <a:latin typeface="Cambria"/>
                <a:cs typeface="Cambria"/>
              </a:rPr>
              <a:t> @ </a:t>
            </a:r>
            <a:r>
              <a:rPr lang="en-US" sz="3000" dirty="0" err="1" smtClean="0">
                <a:latin typeface="Cambria"/>
                <a:cs typeface="Cambria"/>
              </a:rPr>
              <a:t>Monstercat</a:t>
            </a:r>
            <a:r>
              <a:rPr lang="en-US" sz="3000" dirty="0" smtClean="0">
                <a:latin typeface="Cambria"/>
                <a:cs typeface="Cambria"/>
              </a:rPr>
              <a:t> (</a:t>
            </a:r>
            <a:r>
              <a:rPr lang="en-US" sz="3000" dirty="0" err="1" smtClean="0">
                <a:latin typeface="Cambria"/>
                <a:cs typeface="Cambria"/>
              </a:rPr>
              <a:t>meowww</a:t>
            </a:r>
            <a:r>
              <a:rPr lang="en-US" sz="3000" dirty="0">
                <a:latin typeface="Cambria"/>
                <a:cs typeface="Cambria"/>
              </a:rPr>
              <a:t>)</a:t>
            </a:r>
            <a:r>
              <a:rPr lang="en-US" sz="3000" dirty="0" smtClean="0">
                <a:latin typeface="Cambria"/>
                <a:cs typeface="Cambria"/>
              </a:rPr>
              <a:t> </a:t>
            </a:r>
            <a:endParaRPr lang="en-US" sz="3000" dirty="0">
              <a:latin typeface="Cambria"/>
              <a:cs typeface="Cambri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425435" y="5364763"/>
            <a:ext cx="413250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Cambria"/>
                <a:cs typeface="Cambria"/>
              </a:rPr>
              <a:t>Mentor @ </a:t>
            </a:r>
            <a:r>
              <a:rPr lang="en-US" sz="3000" dirty="0">
                <a:latin typeface="Cambria"/>
                <a:cs typeface="Cambria"/>
              </a:rPr>
              <a:t>L</a:t>
            </a:r>
            <a:r>
              <a:rPr lang="en-US" sz="3000" dirty="0" smtClean="0">
                <a:latin typeface="Cambria"/>
                <a:cs typeface="Cambria"/>
              </a:rPr>
              <a:t>adies Learning Code </a:t>
            </a:r>
            <a:endParaRPr lang="en-US" sz="3000" dirty="0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153807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Publishing.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6947" y="1082843"/>
            <a:ext cx="83686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Cambria"/>
                <a:cs typeface="Cambria"/>
              </a:rPr>
              <a:t>Super complicated procedure is…. </a:t>
            </a:r>
            <a:endParaRPr lang="en-US" sz="3000" dirty="0">
              <a:latin typeface="Cambria"/>
              <a:cs typeface="Cambria"/>
            </a:endParaRPr>
          </a:p>
        </p:txBody>
      </p:sp>
      <p:pic>
        <p:nvPicPr>
          <p:cNvPr id="5" name="Picture 4" descr="Screen Shot 2015-06-18 at 16.30.12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4" b="86608"/>
          <a:stretch/>
        </p:blipFill>
        <p:spPr>
          <a:xfrm>
            <a:off x="0" y="2473157"/>
            <a:ext cx="22206782" cy="1136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462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vely-Baby-Wombat-Wallpaper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6413" y="0"/>
            <a:ext cx="11312730" cy="707045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12730" y="4574160"/>
            <a:ext cx="8280625" cy="111438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  <a:latin typeface="Cambria"/>
                <a:cs typeface="Cambria"/>
              </a:rPr>
              <a:t>But what do I need CLI </a:t>
            </a:r>
            <a:r>
              <a:rPr lang="en-US" sz="3500" smtClean="0">
                <a:solidFill>
                  <a:schemeClr val="tx1"/>
                </a:solidFill>
                <a:latin typeface="Cambria"/>
                <a:cs typeface="Cambria"/>
              </a:rPr>
              <a:t>things for?</a:t>
            </a:r>
            <a:endParaRPr lang="en-US" sz="3500" dirty="0">
              <a:solidFill>
                <a:schemeClr val="tx1"/>
              </a:solidFill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922006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704389" y="2018626"/>
            <a:ext cx="816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gist.github.com</a:t>
            </a:r>
            <a:r>
              <a:rPr lang="en-US" dirty="0" smtClean="0"/>
              <a:t>/</a:t>
            </a:r>
            <a:r>
              <a:rPr lang="en-US" dirty="0" err="1" smtClean="0"/>
              <a:t>lrlna</a:t>
            </a:r>
            <a:r>
              <a:rPr lang="en-US" dirty="0" smtClean="0"/>
              <a:t>/06c25c7bb7096d50a1b5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74842" y="1724526"/>
            <a:ext cx="232610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Cambria"/>
                <a:cs typeface="Cambria"/>
              </a:rPr>
              <a:t>RESOURCES:</a:t>
            </a:r>
            <a:endParaRPr lang="en-US" sz="3000" dirty="0">
              <a:latin typeface="Cambria"/>
              <a:cs typeface="Cambri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74842" y="4203031"/>
            <a:ext cx="23261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Cambria"/>
                <a:cs typeface="Cambria"/>
              </a:rPr>
              <a:t>Your own wombat at home:</a:t>
            </a:r>
            <a:endParaRPr lang="en-US" sz="3000" dirty="0">
              <a:latin typeface="Cambria"/>
              <a:cs typeface="Cambri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04389" y="4866097"/>
            <a:ext cx="4692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npm</a:t>
            </a:r>
            <a:r>
              <a:rPr lang="en-US" dirty="0" smtClean="0"/>
              <a:t> install </a:t>
            </a:r>
            <a:r>
              <a:rPr lang="en-US" dirty="0" err="1" smtClean="0"/>
              <a:t>wombatjs</a:t>
            </a:r>
            <a:endParaRPr lang="en-US" dirty="0"/>
          </a:p>
        </p:txBody>
      </p:sp>
      <p:sp>
        <p:nvSpPr>
          <p:cNvPr id="7" name="Right Brace 6"/>
          <p:cNvSpPr/>
          <p:nvPr/>
        </p:nvSpPr>
        <p:spPr>
          <a:xfrm>
            <a:off x="2891438" y="961487"/>
            <a:ext cx="664694" cy="2563960"/>
          </a:xfrm>
          <a:prstGeom prst="rightBrace">
            <a:avLst/>
          </a:prstGeom>
          <a:ln>
            <a:solidFill>
              <a:srgbClr val="604A7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Brace 7"/>
          <p:cNvSpPr/>
          <p:nvPr/>
        </p:nvSpPr>
        <p:spPr>
          <a:xfrm>
            <a:off x="2891438" y="3830249"/>
            <a:ext cx="664694" cy="2563960"/>
          </a:xfrm>
          <a:prstGeom prst="rightBrace">
            <a:avLst/>
          </a:prstGeom>
          <a:ln>
            <a:solidFill>
              <a:srgbClr val="604A7B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239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vely-Baby-Wombat-Wallpape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6413" y="0"/>
            <a:ext cx="11312730" cy="707045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12730" y="4574160"/>
            <a:ext cx="8280625" cy="111438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  <a:latin typeface="Cambria"/>
                <a:cs typeface="Cambria"/>
              </a:rPr>
              <a:t>DISCLOSURE! </a:t>
            </a:r>
            <a:endParaRPr lang="en-US" sz="3500" dirty="0">
              <a:solidFill>
                <a:schemeClr val="tx1"/>
              </a:solidFill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1016830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20150618_152540418_HD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0500" y="0"/>
            <a:ext cx="5143500" cy="6858000"/>
          </a:xfrm>
          <a:prstGeom prst="rect">
            <a:avLst/>
          </a:prstGeom>
        </p:spPr>
      </p:pic>
      <p:pic>
        <p:nvPicPr>
          <p:cNvPr id="5" name="Picture 4" descr="IMG_20150618_152527405_HDR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6422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113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ovely-Baby-Wombat-Wallpaper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6413" y="0"/>
            <a:ext cx="11312730" cy="7070456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712730" y="4574160"/>
            <a:ext cx="8280625" cy="111438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500" dirty="0" smtClean="0">
                <a:solidFill>
                  <a:schemeClr val="tx1"/>
                </a:solidFill>
                <a:latin typeface="Cambria"/>
                <a:cs typeface="Cambria"/>
              </a:rPr>
              <a:t>Here is what we are building!</a:t>
            </a:r>
            <a:endParaRPr lang="en-US" sz="3500" dirty="0">
              <a:solidFill>
                <a:schemeClr val="tx1"/>
              </a:solidFill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41752930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Cambria"/>
                <a:cs typeface="Cambria"/>
              </a:rPr>
              <a:t>CLI Basics</a:t>
            </a:r>
            <a:endParaRPr lang="en-US" dirty="0">
              <a:latin typeface="Cambria"/>
              <a:cs typeface="Cambri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136011" y="997763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Executable File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3136011" y="3869789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COLOUR!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36011" y="2912447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Arguments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36011" y="1955105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Options/Commands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3136011" y="4827129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Completing Arguments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136011" y="5847712"/>
            <a:ext cx="3045300" cy="583108"/>
          </a:xfrm>
          <a:prstGeom prst="rect">
            <a:avLst/>
          </a:prstGeom>
          <a:noFill/>
          <a:ln>
            <a:solidFill>
              <a:schemeClr val="accent4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Cambria"/>
                <a:cs typeface="Cambria"/>
              </a:rPr>
              <a:t>Publishing</a:t>
            </a:r>
            <a:endParaRPr lang="en-US" dirty="0">
              <a:solidFill>
                <a:srgbClr val="000000"/>
              </a:solidFill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944483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Starting Off: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735901" y="53951"/>
            <a:ext cx="276021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err="1" smtClean="0">
                <a:latin typeface="Cambria"/>
                <a:cs typeface="Cambria"/>
              </a:rPr>
              <a:t>npm</a:t>
            </a:r>
            <a:r>
              <a:rPr lang="en-US" sz="3000" dirty="0" smtClean="0">
                <a:latin typeface="Cambria"/>
                <a:cs typeface="Cambria"/>
              </a:rPr>
              <a:t> </a:t>
            </a:r>
            <a:r>
              <a:rPr lang="en-US" sz="3000" dirty="0" err="1" smtClean="0">
                <a:latin typeface="Cambria"/>
                <a:cs typeface="Cambria"/>
              </a:rPr>
              <a:t>init</a:t>
            </a:r>
            <a:endParaRPr lang="en-US" sz="3000" dirty="0">
              <a:latin typeface="Cambria"/>
              <a:cs typeface="Cambria"/>
            </a:endParaRPr>
          </a:p>
        </p:txBody>
      </p:sp>
      <p:pic>
        <p:nvPicPr>
          <p:cNvPr id="8" name="Picture 7" descr="Screen Shot 2015-06-18 at 15.55.19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1" b="8713"/>
          <a:stretch/>
        </p:blipFill>
        <p:spPr>
          <a:xfrm>
            <a:off x="0" y="769212"/>
            <a:ext cx="12178633" cy="657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223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Starting off: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00262" y="1086580"/>
            <a:ext cx="30078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Cambria"/>
                <a:cs typeface="Cambria"/>
              </a:rPr>
              <a:t>Executable File</a:t>
            </a:r>
            <a:endParaRPr lang="en-US" sz="3000" dirty="0">
              <a:latin typeface="Cambria"/>
              <a:cs typeface="Cambria"/>
            </a:endParaRPr>
          </a:p>
        </p:txBody>
      </p:sp>
      <p:pic>
        <p:nvPicPr>
          <p:cNvPr id="11" name="Picture 10" descr="Screen Shot 2015-06-18 at 16.01.4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7" b="73977"/>
          <a:stretch/>
        </p:blipFill>
        <p:spPr>
          <a:xfrm>
            <a:off x="-1" y="1891630"/>
            <a:ext cx="12707067" cy="1690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146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Starting off:</a:t>
            </a:r>
            <a:endParaRPr lang="en-US" dirty="0"/>
          </a:p>
        </p:txBody>
      </p:sp>
      <p:pic>
        <p:nvPicPr>
          <p:cNvPr id="6" name="Picture 5" descr="Screen Shot 2015-06-18 at 16.01.45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37" b="73977"/>
          <a:stretch/>
        </p:blipFill>
        <p:spPr>
          <a:xfrm>
            <a:off x="-1" y="1891630"/>
            <a:ext cx="12707067" cy="169056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0262" y="1086580"/>
            <a:ext cx="30078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smtClean="0">
                <a:latin typeface="Cambria"/>
                <a:cs typeface="Cambria"/>
              </a:rPr>
              <a:t>Executable File</a:t>
            </a:r>
            <a:endParaRPr lang="en-US" sz="3000" dirty="0">
              <a:latin typeface="Cambria"/>
              <a:cs typeface="Cambri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52662" y="3582191"/>
            <a:ext cx="300789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 err="1" smtClean="0">
                <a:latin typeface="Cambria"/>
                <a:cs typeface="Cambria"/>
              </a:rPr>
              <a:t>npm</a:t>
            </a:r>
            <a:r>
              <a:rPr lang="en-US" sz="3000" dirty="0" smtClean="0">
                <a:latin typeface="Cambria"/>
                <a:cs typeface="Cambria"/>
              </a:rPr>
              <a:t> link</a:t>
            </a:r>
            <a:endParaRPr lang="en-US" sz="3000" dirty="0">
              <a:latin typeface="Cambria"/>
              <a:cs typeface="Cambria"/>
            </a:endParaRPr>
          </a:p>
        </p:txBody>
      </p:sp>
      <p:pic>
        <p:nvPicPr>
          <p:cNvPr id="8" name="Picture 7" descr="Screen Shot 2015-06-18 at 16.06.5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204" b="68831"/>
          <a:stretch/>
        </p:blipFill>
        <p:spPr>
          <a:xfrm>
            <a:off x="0" y="4424947"/>
            <a:ext cx="9144000" cy="1483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737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172</Words>
  <Application>Microsoft Macintosh PowerPoint</Application>
  <PresentationFormat>On-screen Show (4:3)</PresentationFormat>
  <Paragraphs>55</Paragraphs>
  <Slides>22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Office Theme</vt:lpstr>
      <vt:lpstr>PowerPoint Presentation</vt:lpstr>
      <vt:lpstr>Hello, my name is: </vt:lpstr>
      <vt:lpstr>PowerPoint Presentation</vt:lpstr>
      <vt:lpstr>PowerPoint Presentation</vt:lpstr>
      <vt:lpstr>PowerPoint Presentation</vt:lpstr>
      <vt:lpstr>CLI Basics</vt:lpstr>
      <vt:lpstr>Starting Off: </vt:lpstr>
      <vt:lpstr>Starting off:</vt:lpstr>
      <vt:lpstr>Starting off:</vt:lpstr>
      <vt:lpstr>Reading files! </vt:lpstr>
      <vt:lpstr>Reading files! </vt:lpstr>
      <vt:lpstr>Option + Argument Parsing! </vt:lpstr>
      <vt:lpstr>Option + Argument Parsing! </vt:lpstr>
      <vt:lpstr>Using the arguments!</vt:lpstr>
      <vt:lpstr>ALL THE COLOURS</vt:lpstr>
      <vt:lpstr>ALL THE COLOURS</vt:lpstr>
      <vt:lpstr>ALL THE COLOURS</vt:lpstr>
      <vt:lpstr>Use the colour</vt:lpstr>
      <vt:lpstr>Publishing. </vt:lpstr>
      <vt:lpstr>Publishing. </vt:lpstr>
      <vt:lpstr>PowerPoint Presentation</vt:lpstr>
      <vt:lpstr>Resources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lrlna</dc:creator>
  <cp:lastModifiedBy>lrlna</cp:lastModifiedBy>
  <cp:revision>9</cp:revision>
  <dcterms:created xsi:type="dcterms:W3CDTF">2015-06-18T17:00:55Z</dcterms:created>
  <dcterms:modified xsi:type="dcterms:W3CDTF">2015-06-18T23:35:45Z</dcterms:modified>
</cp:coreProperties>
</file>

<file path=docProps/thumbnail.jpeg>
</file>